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obr.ru/npd-doc.aspx?npmid=99&amp;npid=542627501&amp;anchor=XA00MJI2O9#XA00MJI2O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obr.ru/npd-doc.aspx?npmid=99&amp;npid=90199004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416824" cy="504056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 ДОУ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Починковский детский сад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7854696" cy="17526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общаться с родителями(законными представителями) в социальных сетях 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мессенджерах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46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64" y="908720"/>
            <a:ext cx="8832259" cy="122640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Общаться 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родителями в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мессенджерах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можно двумя способами: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48880"/>
            <a:ext cx="4896544" cy="237626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чат, то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есть включить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него сразу много участников,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общаться индивидуально.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a-300x29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0"/>
            <a:ext cx="2855595" cy="280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520" y="5195671"/>
            <a:ext cx="56886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Соблюдайте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общие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переписки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62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Пишите по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теме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Всегда указывайте тему переписки. Четко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лаконично формулируйте мысль, прежде чем отправить сообщение. Когда обсуждаете важные вопросы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общих чатах, следите, чтобы сообщения участников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отклонялись от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темы. Мягко, 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настойчиво возвращайте участников 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поставленным задачам. Это поможет оперативно решить рабочие вопросы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сэкономить время.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shhshhshh-300x19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97152"/>
            <a:ext cx="2855595" cy="1819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07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6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Соблюдайте деловой стиль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Будьте вежливы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тактичны,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нарушайте этические нормы. Помните, что родители или учителя могут использовать переписку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суде, чтобы доказать факт оскорбления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свой адрес. Суд оценивает формат сообщения субъективно. Поэтому оскорблением могут посчитать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нецензурные выражения, 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ваше субъективное мнение 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родителях или педагогах, даже если вы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выразили его вежливо.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основании переписки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социальных сетях суд может наложить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директора как должностное лицо за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публичное оскорбление штраф до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  <a:hlinkClick r:id="rId2"/>
              </a:rPr>
              <a:t>ст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. 5.61 </a:t>
            </a:r>
            <a:r>
              <a:rPr lang="en-US" u="sng" dirty="0" err="1">
                <a:latin typeface="Times New Roman" pitchFamily="18" charset="0"/>
                <a:cs typeface="Times New Roman" pitchFamily="18" charset="0"/>
                <a:hlinkClick r:id="rId2"/>
              </a:rPr>
              <a:t>КоАП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15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Предотвращайте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конфликты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Общайтесь одинаково уважительно со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всеми. Держите нейтралитет: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вступайте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спор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занимайте чью-либо сторону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общем чате. Сохраняйте дистанцию: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допускайте неконструктивной критики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переходите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«ты». Если назревает конфликт, призывайте участников беседы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смешивать личное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деловое общение. При необходимости приглашайте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личную беседу. Когда отвечаете, обращайтесь лично 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автору сообщения, расставьте смысловые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эмоциональные акценты.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72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оформлением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Соблюдайте правила орфографии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пунктуации.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пишите предложения заглавными буквами. Предложения, которые состоят только из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заглавных букв, читатели подсознательно воспримут как крик. Составляйте текст кратко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емко, чтобы его было удобно прочитать, например: «Уважаемые родители! Напоминаю вам, что родительское собрание состоится 28 августа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19:00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актовом зале». Избегайте слишком коротких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слишком длинных предложений.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9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Определите время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30056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Четко установите, сколько времени вы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готовы потратить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общение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мессенджерах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какой период дня.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мгновенно реагировать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сообщения. Расставляйте приоритеты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тем, чтобы соблюдать график. Установите правило для собеседников писать сообщения, например, 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раньше 7:00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позже 21:00.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62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8024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Следите за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тем, чтобы не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опубликовать персональные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данные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271765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Договоритесь 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учителями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родителями, что личную информацию, например, фотографии, они будут размещать в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общем чате только с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разрешения тех, кто присутствует 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фото или их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законных представителей. Иначе есть риск нарушить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закон от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27.07.2006 №</a:t>
            </a:r>
            <a:r>
              <a:rPr lang="en-US" u="sng" dirty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152-ФЗ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персональных данных».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93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3590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принимайте важных решений в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переписки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18535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Помните: важные решения должны быть обдуманными и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взвешенными, 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эмоциях. Нередко такие важные решения лучше принимать по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результатам устной беседы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nna-muratova-school.ru/wp-content/uploads/2018/07/g-300x25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2855595" cy="2458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314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</TotalTime>
  <Words>79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МБ ДОУ Починковский детский сад №1</vt:lpstr>
      <vt:lpstr>Общаться с родителями в мессенджерах можно двумя способами:</vt:lpstr>
      <vt:lpstr>Пишите по теме</vt:lpstr>
      <vt:lpstr>Соблюдайте деловой стиль общения</vt:lpstr>
      <vt:lpstr>Предотвращайте конфликты</vt:lpstr>
      <vt:lpstr>Следите за оформлением</vt:lpstr>
      <vt:lpstr>Определите время общения</vt:lpstr>
      <vt:lpstr>Следите за тем, чтобы не опубликовать персональные данные</vt:lpstr>
      <vt:lpstr>Не принимайте важных решений в момент переписки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Починковский детский сад №8</dc:title>
  <dc:creator>SVETA</dc:creator>
  <cp:lastModifiedBy>PC</cp:lastModifiedBy>
  <cp:revision>3</cp:revision>
  <dcterms:created xsi:type="dcterms:W3CDTF">2023-10-17T05:53:46Z</dcterms:created>
  <dcterms:modified xsi:type="dcterms:W3CDTF">2024-08-29T10:17:11Z</dcterms:modified>
</cp:coreProperties>
</file>